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82" r:id="rId3"/>
    <p:sldId id="271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00E0-0965-46EF-9431-C8B5C6F319C4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0800E0-0965-46EF-9431-C8B5C6F319C4}" type="datetimeFigureOut">
              <a:rPr lang="ar-SA" smtClean="0"/>
              <a:pPr/>
              <a:t>18/03/1444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8870FB-CBAD-4032-B764-321C4A647CCE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5057796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000" dirty="0" smtClean="0">
                <a:solidFill>
                  <a:schemeClr val="bg1"/>
                </a:solidFill>
              </a:rPr>
              <a:t>بسم الله الرحمن الرحيم </a:t>
            </a:r>
            <a:br>
              <a:rPr lang="ar-SA" sz="4000" dirty="0" smtClean="0">
                <a:solidFill>
                  <a:schemeClr val="bg1"/>
                </a:solidFill>
              </a:rPr>
            </a:br>
            <a:r>
              <a:rPr lang="ar-SA" sz="4000" dirty="0" smtClean="0">
                <a:solidFill>
                  <a:schemeClr val="bg1"/>
                </a:solidFill>
              </a:rPr>
              <a:t>السلام عليكم ورحمة الله وبركاته ...</a:t>
            </a:r>
            <a:br>
              <a:rPr lang="ar-SA" sz="4000" dirty="0" smtClean="0">
                <a:solidFill>
                  <a:schemeClr val="bg1"/>
                </a:solidFill>
              </a:rPr>
            </a:br>
            <a:r>
              <a:rPr lang="ar-SA" sz="4000" dirty="0" smtClean="0">
                <a:solidFill>
                  <a:schemeClr val="bg1"/>
                </a:solidFill>
              </a:rPr>
              <a:t> اليوم إن شاء الله محاضرتنا </a:t>
            </a:r>
            <a:r>
              <a:rPr lang="ar-SA" sz="4000" dirty="0" err="1" smtClean="0">
                <a:solidFill>
                  <a:schemeClr val="bg1"/>
                </a:solidFill>
              </a:rPr>
              <a:t>حتكون</a:t>
            </a:r>
            <a:r>
              <a:rPr lang="ar-SA" sz="4000" dirty="0" smtClean="0">
                <a:solidFill>
                  <a:schemeClr val="bg1"/>
                </a:solidFill>
              </a:rPr>
              <a:t> عبارة عن سؤال واحد لا غير بس </a:t>
            </a:r>
            <a:r>
              <a:rPr lang="ar-SA" sz="4000" dirty="0" err="1" smtClean="0">
                <a:solidFill>
                  <a:schemeClr val="bg1"/>
                </a:solidFill>
              </a:rPr>
              <a:t>بي</a:t>
            </a:r>
            <a:r>
              <a:rPr lang="ar-SA" sz="4000" dirty="0" smtClean="0">
                <a:solidFill>
                  <a:schemeClr val="bg1"/>
                </a:solidFill>
              </a:rPr>
              <a:t> تفرعات  :-</a:t>
            </a:r>
            <a:br>
              <a:rPr lang="ar-SA" sz="4000" dirty="0" smtClean="0">
                <a:solidFill>
                  <a:schemeClr val="bg1"/>
                </a:solidFill>
              </a:rPr>
            </a:br>
            <a:r>
              <a:rPr lang="ar-SA" sz="4000" dirty="0" smtClean="0">
                <a:solidFill>
                  <a:schemeClr val="bg1"/>
                </a:solidFill>
              </a:rPr>
              <a:t>عرف الديمقراطية شبه المباشرة وما مظاهرها شارحا إياها بالتفصيل ؟</a:t>
            </a:r>
            <a:br>
              <a:rPr lang="ar-SA" sz="4000" dirty="0" smtClean="0">
                <a:solidFill>
                  <a:schemeClr val="bg1"/>
                </a:solidFill>
              </a:rPr>
            </a:br>
            <a:r>
              <a:rPr lang="ar-SA" sz="4000" dirty="0" smtClean="0">
                <a:solidFill>
                  <a:schemeClr val="bg1"/>
                </a:solidFill>
              </a:rPr>
              <a:t>والإجابة عن هذا السؤال ستكون ممتد على خمس صفحات  من الملزمة التي رفعت وكما موضح في الصور التالية</a:t>
            </a:r>
            <a:r>
              <a:rPr lang="ar-SA" sz="4000" dirty="0" smtClean="0"/>
              <a:t/>
            </a:r>
            <a:br>
              <a:rPr lang="ar-SA" sz="4000" dirty="0" smtClean="0"/>
            </a:b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أو قد تكون مجموعة من الأسئلة كما يلي :-</a:t>
            </a:r>
          </a:p>
          <a:p>
            <a:r>
              <a:rPr lang="ar-SA" dirty="0" smtClean="0"/>
              <a:t>عرف ما </a:t>
            </a:r>
            <a:r>
              <a:rPr lang="ar-SA" dirty="0" err="1" smtClean="0"/>
              <a:t>ياتي</a:t>
            </a:r>
            <a:r>
              <a:rPr lang="ar-SA" dirty="0" smtClean="0"/>
              <a:t> :-</a:t>
            </a:r>
          </a:p>
          <a:p>
            <a:r>
              <a:rPr lang="ar-SA" dirty="0" smtClean="0"/>
              <a:t>1- الديمقراطية شبه المباشرة . ص 230</a:t>
            </a:r>
          </a:p>
          <a:p>
            <a:r>
              <a:rPr lang="ar-SA" dirty="0" smtClean="0"/>
              <a:t>2- الاعتراض الشعبي . ص 231</a:t>
            </a:r>
          </a:p>
          <a:p>
            <a:r>
              <a:rPr lang="ar-SA" dirty="0" smtClean="0"/>
              <a:t>3- الاقتراح الشعبي . ص 232</a:t>
            </a:r>
          </a:p>
          <a:p>
            <a:r>
              <a:rPr lang="ar-SA" dirty="0" smtClean="0"/>
              <a:t>4- الاستفتاء الشعبي . ص 323</a:t>
            </a:r>
          </a:p>
          <a:p>
            <a:r>
              <a:rPr lang="ar-SA" dirty="0" smtClean="0"/>
              <a:t>أو قد يكون السؤال كالتالي :- وهو مهم جدا جدا جدا </a:t>
            </a:r>
          </a:p>
          <a:p>
            <a:r>
              <a:rPr lang="ar-SA" dirty="0" smtClean="0"/>
              <a:t>عرف الاستفتاء الشعبي وما أنواعه معرفا كل منها بالتفصيل ؟</a:t>
            </a:r>
          </a:p>
          <a:p>
            <a:r>
              <a:rPr lang="ar-SA" dirty="0" smtClean="0"/>
              <a:t>أو قد يكون ما مظاهر الديمقراطية شبه المباشرة شارحا الرقابة الشعبية على نواب الشعب .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endParaRPr lang="ar-SA" sz="4000" b="0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dirty="0" smtClean="0">
                <a:solidFill>
                  <a:schemeClr val="bg1"/>
                </a:solidFill>
              </a:rPr>
              <a:t>هذا ودمتم في حفظ الله جل وعلا</a:t>
            </a:r>
            <a:endParaRPr lang="ar-S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</TotalTime>
  <Words>85</Words>
  <Application>Microsoft Office PowerPoint</Application>
  <PresentationFormat>عرض على الشاشة (3:4)‏</PresentationFormat>
  <Paragraphs>11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تدفق</vt:lpstr>
      <vt:lpstr>بسم الله الرحمن الرحيم  السلام عليكم ورحمة الله وبركاته ...  اليوم إن شاء الله محاضرتنا حتكون عبارة عن سؤال واحد لا غير بس بي تفرعات  :- عرف الديمقراطية شبه المباشرة وما مظاهرها شارحا إياها بالتفصيل ؟ والإجابة عن هذا السؤال ستكون ممتد على خمس صفحات  من الملزمة التي رفعت وكما موضح في الصور التالية 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 السلام عليكم ورحمة الله وبركاته ... هذه بحول الله تعالى أولى محاضرات مادة الديمقراطية وسيكون السؤال الأول :- عرف الديمقراطية عند محمود شريف بسيوني ؟ والإجابة عن هذا التساؤل سيكون في صفحة 177 من الملزمة التي رفعت وكما موضح في الصورة التالية </dc:title>
  <dc:creator>hamdalla</dc:creator>
  <cp:lastModifiedBy>Maher</cp:lastModifiedBy>
  <cp:revision>5</cp:revision>
  <dcterms:created xsi:type="dcterms:W3CDTF">2020-05-14T10:39:57Z</dcterms:created>
  <dcterms:modified xsi:type="dcterms:W3CDTF">2022-10-12T22:05:39Z</dcterms:modified>
</cp:coreProperties>
</file>